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1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7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0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0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4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6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2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3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4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55FD16E-7597-4220-87DD-7AE75D965F5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981F6DA-E1B1-47B8-9403-DBB8BC11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7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55" y="448408"/>
            <a:ext cx="7798776" cy="58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962" b="18190"/>
          <a:stretch/>
        </p:blipFill>
        <p:spPr>
          <a:xfrm>
            <a:off x="1615805" y="797856"/>
            <a:ext cx="7528196" cy="45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38" r="2067"/>
          <a:stretch/>
        </p:blipFill>
        <p:spPr>
          <a:xfrm>
            <a:off x="1826135" y="612941"/>
            <a:ext cx="7731103" cy="54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ПТИЦЫ, ЗАНЕСЁННЫЕ 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КРАСНУЮ КНИГУ </a:t>
            </a:r>
            <a:r>
              <a:rPr lang="ru-RU" dirty="0" smtClean="0"/>
              <a:t>КУБАНИ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988" r="762" b="4209"/>
          <a:stretch/>
        </p:blipFill>
        <p:spPr>
          <a:xfrm>
            <a:off x="788105" y="2303583"/>
            <a:ext cx="5832504" cy="3253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269" y="2444261"/>
            <a:ext cx="4372708" cy="32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1" y="404447"/>
            <a:ext cx="5384800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236" t="7692" r="5128" b="3845"/>
          <a:stretch/>
        </p:blipFill>
        <p:spPr>
          <a:xfrm>
            <a:off x="6187773" y="1969477"/>
            <a:ext cx="5602712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884" y="716571"/>
            <a:ext cx="4525109" cy="3393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160" t="5642" r="8301" b="8461"/>
          <a:stretch/>
        </p:blipFill>
        <p:spPr>
          <a:xfrm>
            <a:off x="5794130" y="2444261"/>
            <a:ext cx="4476205" cy="33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131</TotalTime>
  <Words>4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ПТИЦЫ, ЗАНЕСЁННЫЕ В  КРАСНУЮ КНИГУ КУБАНИ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2021-04-02T08:45:34Z</dcterms:created>
  <dcterms:modified xsi:type="dcterms:W3CDTF">2021-04-02T10:57:25Z</dcterms:modified>
</cp:coreProperties>
</file>